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79" r:id="rId4"/>
    <p:sldId id="278" r:id="rId5"/>
    <p:sldId id="281" r:id="rId6"/>
    <p:sldId id="280" r:id="rId7"/>
    <p:sldId id="263" r:id="rId8"/>
    <p:sldId id="282" r:id="rId9"/>
    <p:sldId id="313" r:id="rId10"/>
    <p:sldId id="305" r:id="rId11"/>
    <p:sldId id="307" r:id="rId12"/>
    <p:sldId id="308" r:id="rId13"/>
    <p:sldId id="293" r:id="rId14"/>
    <p:sldId id="283" r:id="rId15"/>
    <p:sldId id="284" r:id="rId16"/>
    <p:sldId id="285" r:id="rId17"/>
    <p:sldId id="309" r:id="rId18"/>
    <p:sldId id="296" r:id="rId19"/>
    <p:sldId id="315" r:id="rId20"/>
    <p:sldId id="316" r:id="rId21"/>
    <p:sldId id="286" r:id="rId22"/>
    <p:sldId id="301" r:id="rId23"/>
    <p:sldId id="302" r:id="rId24"/>
    <p:sldId id="303" r:id="rId25"/>
    <p:sldId id="287" r:id="rId26"/>
    <p:sldId id="289" r:id="rId27"/>
    <p:sldId id="290" r:id="rId28"/>
    <p:sldId id="304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5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3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9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F867-E52F-4A5E-9D56-1C83C88C8D0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CF77-7180-431A-A2BE-AD0374CC2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ejoramientosmc@gmail.com" TargetMode="External"/><Relationship Id="rId4" Type="http://schemas.openxmlformats.org/officeDocument/2006/relationships/hyperlink" Target="mailto:Info@mejoramientointegrado.co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92969"/>
            <a:ext cx="9144000" cy="1905752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EVIDENCIAS DE POLITICA DE PARTIPACION SOCIAL</a:t>
            </a:r>
            <a:br>
              <a:rPr lang="es-E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Resolución 2063 de 2017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933431"/>
            <a:ext cx="9144000" cy="1655762"/>
          </a:xfrm>
        </p:spPr>
        <p:txBody>
          <a:bodyPr>
            <a:normAutofit fontScale="40000" lnSpcReduction="20000"/>
          </a:bodyPr>
          <a:lstStyle/>
          <a:p>
            <a:endParaRPr lang="es-ES" b="1" dirty="0"/>
          </a:p>
          <a:p>
            <a:r>
              <a:rPr lang="es-419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CITODIAGNÓSTICO GINECOLÓGICO DE ANTIOQUIA </a:t>
            </a:r>
          </a:p>
          <a:p>
            <a:r>
              <a:rPr lang="es-419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 811001875-04</a:t>
            </a:r>
            <a:endParaRPr lang="es-E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 2023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Presentació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18" y="207962"/>
            <a:ext cx="2068061" cy="155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9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 un futuro sin cáncer de cuello uterino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9DD0E7C-F4BD-A32F-F40A-9FF619DE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389" y="2348476"/>
            <a:ext cx="8221222" cy="3305636"/>
          </a:xfrm>
        </p:spPr>
      </p:pic>
    </p:spTree>
    <p:extLst>
      <p:ext uri="{BB962C8B-B14F-4D97-AF65-F5344CB8AC3E}">
        <p14:creationId xmlns:p14="http://schemas.microsoft.com/office/powerpoint/2010/main" val="357266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Acercamiento Vereda Purima de Abejorral</a:t>
            </a:r>
            <a:br>
              <a:rPr lang="es-ES" dirty="0"/>
            </a:br>
            <a:r>
              <a:rPr lang="es-ES" dirty="0"/>
              <a:t>28 mayo 2023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ACA33E6-B222-52E7-F888-E572D6236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442" y="2000765"/>
            <a:ext cx="7459116" cy="4001058"/>
          </a:xfrm>
        </p:spPr>
      </p:pic>
    </p:spTree>
    <p:extLst>
      <p:ext uri="{BB962C8B-B14F-4D97-AF65-F5344CB8AC3E}">
        <p14:creationId xmlns:p14="http://schemas.microsoft.com/office/powerpoint/2010/main" val="249920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b="1" dirty="0"/>
              <a:t>Dando continuidad al acercamiento en los grupos de interés, y en la mejora continua de la prevención del Cáncer de Cuello uterino, se hace acercamiento con la comunidad de la vereda Purima de Abejorral el día 28 mayo 2023.</a:t>
            </a:r>
            <a:br>
              <a:rPr lang="es-ES" sz="2000" b="1" dirty="0"/>
            </a:br>
            <a:endParaRPr lang="es-ES" sz="2000" b="1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91FD455-B7A1-CC90-E0C5-6729E52B0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950" y="2444185"/>
            <a:ext cx="2238687" cy="404869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704C71-BC5E-C6E2-7393-98841E55C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419" y="2047682"/>
            <a:ext cx="2229161" cy="27626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1F5214-CC55-261B-B6B7-F4973FBE6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112" y="3061785"/>
            <a:ext cx="2219635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2265"/>
            <a:ext cx="10515600" cy="960755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CAPACITACIÓN DERECHOS Y DEBERES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48" y="1082040"/>
            <a:ext cx="10995952" cy="50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7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212436"/>
            <a:ext cx="7462981" cy="123138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1130" y="1320800"/>
            <a:ext cx="8074906" cy="5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630" y="1718945"/>
            <a:ext cx="3962740" cy="43513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27" y="773410"/>
            <a:ext cx="6140766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63418"/>
            <a:ext cx="10515600" cy="53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3E0F0-D656-14CE-2A55-DAFAD157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	</a:t>
            </a:r>
            <a:r>
              <a:rPr lang="es-CO" b="1" dirty="0"/>
              <a:t>Control de manifestaciones de usuarios</a:t>
            </a:r>
            <a:br>
              <a:rPr lang="es-CO" b="1" dirty="0"/>
            </a:br>
            <a:r>
              <a:rPr lang="es-CO" b="1" dirty="0"/>
              <a:t>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C8B96F1-4028-9CEB-64E9-EA35517F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7" y="2103436"/>
            <a:ext cx="10840963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7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APERTURA DEL BUZÓN DE SUGERENCIA, EN PRESENCIA DE ALGUIEN EXTERNO A LA INSTITUCIÓN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continua con la apertura del buzón de sugerencias los días viernes 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Análisis de encuestas de usuarias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79" y="2758440"/>
            <a:ext cx="1392827" cy="18571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75" y="2758440"/>
            <a:ext cx="1498755" cy="20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8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5" y="907822"/>
            <a:ext cx="4284617" cy="5005297"/>
          </a:xfrm>
          <a:prstGeom prst="rect">
            <a:avLst/>
          </a:prstGeom>
        </p:spPr>
      </p:pic>
      <p:pic>
        <p:nvPicPr>
          <p:cNvPr id="3" name="Marcador de contenido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12" y="907822"/>
            <a:ext cx="4030864" cy="47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3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555625"/>
          </a:xfrm>
        </p:spPr>
        <p:txBody>
          <a:bodyPr>
            <a:noAutofit/>
          </a:bodyPr>
          <a:lstStyle/>
          <a:p>
            <a:pPr algn="ctr"/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EVIDENCIA 1: DEFINICION RECURSO HUMANO acta 03 marzo 2023 del comité de seguridad del paciente se ratifica el talento humano responsable dar continuidad a la resolución 2063 de 2017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98D902C-D62C-2152-434C-9CC93812B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166" y="1223682"/>
            <a:ext cx="4800599" cy="4953281"/>
          </a:xfr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58D6922-1738-A154-6999-193C80FB3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222" y="1461386"/>
            <a:ext cx="4496041" cy="447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9" y="1095782"/>
            <a:ext cx="4667917" cy="45560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113" y="1095782"/>
            <a:ext cx="5482135" cy="41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6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854" y="683491"/>
            <a:ext cx="6446981" cy="59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26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TECNOLOGICO</a:t>
            </a:r>
            <a:r>
              <a:rPr lang="es-E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760" y="1825625"/>
            <a:ext cx="102364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TECNOLOGICO</a:t>
            </a:r>
            <a:r>
              <a:rPr lang="es-E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8085"/>
            <a:ext cx="10515600" cy="43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TECNOLOGICO:  LICENCIAS MARZO 2023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163" y="1231265"/>
            <a:ext cx="71361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1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106" y="1950138"/>
            <a:ext cx="3657788" cy="41023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61" y="785361"/>
            <a:ext cx="6026460" cy="7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5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18" y="1203783"/>
            <a:ext cx="7512436" cy="48829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26" y="3936648"/>
            <a:ext cx="3581584" cy="2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9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78" y="1028576"/>
            <a:ext cx="4750044" cy="4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18" y="0"/>
            <a:ext cx="6965660" cy="28486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18" y="2755129"/>
            <a:ext cx="7943828" cy="351763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201891" y="3133442"/>
            <a:ext cx="3509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222222"/>
                </a:solidFill>
                <a:latin typeface="Verdana" panose="020B0604030504040204" pitchFamily="34" charset="0"/>
              </a:rPr>
              <a:t>C O N T A C T A N O S</a:t>
            </a:r>
            <a:endParaRPr lang="es-ES" sz="28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es-ES" dirty="0">
                <a:solidFill>
                  <a:srgbClr val="222222"/>
                </a:solidFill>
                <a:latin typeface="Verdana" panose="020B0604030504040204" pitchFamily="34" charset="0"/>
              </a:rPr>
              <a:t>En nuestras redes sociales como: </a:t>
            </a:r>
            <a:r>
              <a:rPr lang="es-ES" b="1" dirty="0">
                <a:solidFill>
                  <a:srgbClr val="222222"/>
                </a:solidFill>
                <a:latin typeface="Verdana" panose="020B0604030504040204" pitchFamily="34" charset="0"/>
              </a:rPr>
              <a:t>Mejoramiento Integrado</a:t>
            </a:r>
            <a:endParaRPr lang="es-ES" sz="28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es-ES" dirty="0">
                <a:solidFill>
                  <a:srgbClr val="222222"/>
                </a:solidFill>
                <a:latin typeface="Verdana" panose="020B0604030504040204" pitchFamily="34" charset="0"/>
              </a:rPr>
              <a:t>Números de contacto: </a:t>
            </a:r>
            <a:r>
              <a:rPr lang="es-ES" b="1" dirty="0">
                <a:solidFill>
                  <a:srgbClr val="222222"/>
                </a:solidFill>
                <a:latin typeface="Verdana" panose="020B0604030504040204" pitchFamily="34" charset="0"/>
              </a:rPr>
              <a:t>310 699 30 49</a:t>
            </a:r>
            <a:endParaRPr lang="es-ES" sz="28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es-ES" dirty="0">
                <a:solidFill>
                  <a:srgbClr val="222222"/>
                </a:solidFill>
                <a:latin typeface="Verdana" panose="020B0604030504040204" pitchFamily="34" charset="0"/>
              </a:rPr>
              <a:t>Correos electrónicos:</a:t>
            </a:r>
            <a:endParaRPr lang="es-ES" sz="28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r>
              <a:rPr lang="es-ES" dirty="0">
                <a:solidFill>
                  <a:srgbClr val="1155CC"/>
                </a:solidFill>
                <a:latin typeface="Verdana" panose="020B0604030504040204" pitchFamily="34" charset="0"/>
                <a:hlinkClick r:id="rId4"/>
              </a:rPr>
              <a:t>Info@mejoramientointegrado.com</a:t>
            </a:r>
            <a:r>
              <a:rPr lang="es-ES" dirty="0">
                <a:solidFill>
                  <a:srgbClr val="222222"/>
                </a:solidFill>
                <a:latin typeface="Verdana" panose="020B0604030504040204" pitchFamily="34" charset="0"/>
              </a:rPr>
              <a:t> - </a:t>
            </a:r>
            <a:r>
              <a:rPr lang="es-ES" dirty="0">
                <a:solidFill>
                  <a:srgbClr val="1155CC"/>
                </a:solidFill>
                <a:latin typeface="Verdana" panose="020B0604030504040204" pitchFamily="34" charset="0"/>
                <a:hlinkClick r:id="rId5"/>
              </a:rPr>
              <a:t>mejoramientosmc@gmail.com</a:t>
            </a:r>
            <a:endParaRPr lang="es-E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3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736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/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81128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647" y="368570"/>
            <a:ext cx="10515600" cy="518936"/>
          </a:xfrm>
        </p:spPr>
        <p:txBody>
          <a:bodyPr>
            <a:noAutofit/>
          </a:bodyPr>
          <a:lstStyle/>
          <a:p>
            <a:r>
              <a:rPr lang="es-E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ACTA 004 COMITÉ SEGURIDAD DEL PACIENTE: </a:t>
            </a:r>
            <a:br>
              <a:rPr lang="es-E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Marzo 2023 DESPLIEGUE Y APROPIACIÓN PPPSS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01" y="4866072"/>
            <a:ext cx="4121362" cy="18733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8FEA2B-DF6F-C9AD-A3B1-E3FEAE40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9" y="995023"/>
            <a:ext cx="6629850" cy="48679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881" y="995023"/>
            <a:ext cx="5371948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9126" y="314036"/>
            <a:ext cx="10064173" cy="1117600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PRESENTACION POLITICA PARCIPACIÓN SOCIAL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7455"/>
            <a:ext cx="10515600" cy="39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6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LISTADO DE ASISTENCIA CHARLA DE DIVULGACIÓN Y APROPIACIÓN DE PPPSS RESOLUCIÓN 2063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87" y="2551611"/>
            <a:ext cx="3565501" cy="37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9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876300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PLEGABLE DE DESPLIEGUE:</a:t>
            </a:r>
            <a:b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SOCIALIZACIÓN Y APROPIACIÓN -PPS DIVULG DERECHOS Y DEBERES</a:t>
            </a:r>
            <a:b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JULIO 2023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203" y="1264056"/>
            <a:ext cx="4934204" cy="38292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494" y="1264056"/>
            <a:ext cx="4902452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4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867327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 DE ENCUESTA EVALUACIÓN DE COMPRENSIÓN DE LOS DERECHOS Y DEBERES. REDES SOCIALES Y BUZON DE SUGERENCIAS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45" t="22933" r="38044" b="10660"/>
          <a:stretch/>
        </p:blipFill>
        <p:spPr>
          <a:xfrm>
            <a:off x="2122557" y="1093305"/>
            <a:ext cx="6549886" cy="57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235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CHARLAS POR UN FUTURO SIN CANCER DE CUELLO UTERINO:  </a:t>
            </a:r>
            <a:b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 16 2023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694" y="2427428"/>
            <a:ext cx="8271285" cy="3336872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AD194A-20E8-DF33-B7FA-E96F289E9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51732"/>
              </p:ext>
            </p:extLst>
          </p:nvPr>
        </p:nvGraphicFramePr>
        <p:xfrm>
          <a:off x="1506071" y="1512418"/>
          <a:ext cx="5834790" cy="771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34790">
                  <a:extLst>
                    <a:ext uri="{9D8B030D-6E8A-4147-A177-3AD203B41FA5}">
                      <a16:colId xmlns:a16="http://schemas.microsoft.com/office/drawing/2014/main" val="3735905439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_tradnl" sz="1100" dirty="0">
                          <a:effectLst/>
                        </a:rPr>
                        <a:t>Charla estandarización de la fase preanalítica, interpretación y manejo de resultados de citología Cervico uterina:</a:t>
                      </a:r>
                      <a:endParaRPr lang="es-CO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_tradnl" sz="1100" dirty="0">
                          <a:effectLst/>
                        </a:rPr>
                        <a:t>El 16 de mayo se realizó la charla virtual con una participación de 48 personas, dictada por el Medico Ginecólogo Dr. Mario H Carvajal Restrepo y Myriam Suárez A, Coordinadora.</a:t>
                      </a:r>
                      <a:endParaRPr lang="es-CO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720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81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20727-AB43-B72B-A040-C7D149D9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 un futuro sin cáncer de cuello uterino</a:t>
            </a:r>
            <a:br>
              <a:rPr lang="es-ES" dirty="0"/>
            </a:br>
            <a:r>
              <a:rPr lang="es-ES" dirty="0"/>
              <a:t>16 mayo 2023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A801B4E-957E-FC0F-B50C-C27909BC8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84" y="1915028"/>
            <a:ext cx="7935432" cy="4172532"/>
          </a:xfrm>
        </p:spPr>
      </p:pic>
    </p:spTree>
    <p:extLst>
      <p:ext uri="{BB962C8B-B14F-4D97-AF65-F5344CB8AC3E}">
        <p14:creationId xmlns:p14="http://schemas.microsoft.com/office/powerpoint/2010/main" val="2284503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280</Words>
  <Application>Microsoft Office PowerPoint</Application>
  <PresentationFormat>Panorámica</PresentationFormat>
  <Paragraphs>37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Verdana</vt:lpstr>
      <vt:lpstr>Tema de Office</vt:lpstr>
      <vt:lpstr>EVIDENCIAS DE POLITICA DE PARTIPACION SOCIAL Resolución 2063 de 2017</vt:lpstr>
      <vt:lpstr>EVIDENCIA 1: DEFINICION RECURSO HUMANO acta 03 marzo 2023 del comité de seguridad del paciente se ratifica el talento humano responsable dar continuidad a la resolución 2063 de 2017</vt:lpstr>
      <vt:lpstr>ACTA 004 COMITÉ SEGURIDAD DEL PACIENTE:  Marzo 2023 DESPLIEGUE Y APROPIACIÓN PPPSS</vt:lpstr>
      <vt:lpstr>PRESENTACION POLITICA PARCIPACIÓN SOCIAL</vt:lpstr>
      <vt:lpstr>LISTADO DE ASISTENCIA CHARLA DE DIVULGACIÓN Y APROPIACIÓN DE PPPSS RESOLUCIÓN 2063</vt:lpstr>
      <vt:lpstr>PLEGABLE DE DESPLIEGUE: SOCIALIZACIÓN Y APROPIACIÓN -PPS DIVULG DERECHOS Y DEBERES JULIO 2023</vt:lpstr>
      <vt:lpstr>FORMATO DE ENCUESTA EVALUACIÓN DE COMPRENSIÓN DE LOS DERECHOS Y DEBERES. REDES SOCIALES Y BUZON DE SUGERENCIAS</vt:lpstr>
      <vt:lpstr>CHARLAS POR UN FUTURO SIN CANCER DE CUELLO UTERINO:   mayo 16 2023</vt:lpstr>
      <vt:lpstr>Por un futuro sin cáncer de cuello uterino 16 mayo 2023</vt:lpstr>
      <vt:lpstr>Por un futuro sin cáncer de cuello uterino</vt:lpstr>
      <vt:lpstr>Acercamiento Vereda Purima de Abejorral 28 mayo 2023</vt:lpstr>
      <vt:lpstr>Dando continuidad al acercamiento en los grupos de interés, y en la mejora continua de la prevención del Cáncer de Cuello uterino, se hace acercamiento con la comunidad de la vereda Purima de Abejorral el día 28 mayo 2023. </vt:lpstr>
      <vt:lpstr>CAPACITACIÓN DERECHOS Y DEBERES</vt:lpstr>
      <vt:lpstr>Presentación de PowerPoint</vt:lpstr>
      <vt:lpstr>Presentación de PowerPoint</vt:lpstr>
      <vt:lpstr>Presentación de PowerPoint</vt:lpstr>
      <vt:lpstr> Control de manifestaciones de usuarios 2023</vt:lpstr>
      <vt:lpstr>APERTURA DEL BUZÓN DE SUGERENCIA, EN PRESENCIA DE ALGUIEN EXTERNO A LA INSTITUCIÓN</vt:lpstr>
      <vt:lpstr>Presentación de PowerPoint</vt:lpstr>
      <vt:lpstr>Presentación de PowerPoint</vt:lpstr>
      <vt:lpstr>Presentación de PowerPoint</vt:lpstr>
      <vt:lpstr>DESARROLLO TECNOLOGICO:</vt:lpstr>
      <vt:lpstr>DESARROLLO TECNOLOGICO:</vt:lpstr>
      <vt:lpstr>DESARROLLO TECNOLOGICO:  LICENCIAS MARZO 2023</vt:lpstr>
      <vt:lpstr>Presentación de PowerPoint</vt:lpstr>
      <vt:lpstr>Presentación de PowerPoint</vt:lpstr>
      <vt:lpstr>Presentación de PowerPoint</vt:lpstr>
      <vt:lpstr>Presentación de PowerPoint</vt:lpstr>
      <vt:lpstr>GRACIAS 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DE POLITICA DE PARTIPACION SOCIAL Resolución 2063 de 2017</dc:title>
  <dc:creator>Usuario</dc:creator>
  <cp:lastModifiedBy>User</cp:lastModifiedBy>
  <cp:revision>130</cp:revision>
  <dcterms:created xsi:type="dcterms:W3CDTF">2021-02-12T10:59:52Z</dcterms:created>
  <dcterms:modified xsi:type="dcterms:W3CDTF">2024-02-05T15:37:33Z</dcterms:modified>
</cp:coreProperties>
</file>